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6" r:id="rId2"/>
    <p:sldId id="494" r:id="rId3"/>
    <p:sldId id="564" r:id="rId4"/>
    <p:sldId id="568" r:id="rId5"/>
    <p:sldId id="565" r:id="rId6"/>
    <p:sldId id="566" r:id="rId7"/>
    <p:sldId id="546" r:id="rId8"/>
    <p:sldId id="567" r:id="rId9"/>
    <p:sldId id="569" r:id="rId10"/>
    <p:sldId id="570" r:id="rId11"/>
    <p:sldId id="288" r:id="rId12"/>
    <p:sldId id="277" r:id="rId1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E0EB"/>
    <a:srgbClr val="1D528D"/>
    <a:srgbClr val="66FFFF"/>
    <a:srgbClr val="FF9999"/>
    <a:srgbClr val="FF6699"/>
    <a:srgbClr val="DAAA7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 autoAdjust="0"/>
    <p:restoredTop sz="93317" autoAdjust="0"/>
  </p:normalViewPr>
  <p:slideViewPr>
    <p:cSldViewPr>
      <p:cViewPr>
        <p:scale>
          <a:sx n="70" d="100"/>
          <a:sy n="70" d="100"/>
        </p:scale>
        <p:origin x="-138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226EEB-28C8-446C-8C17-70A0DC13A1C6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70E841-B12A-4608-BC2F-D2F06FB21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85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86200" y="6015038"/>
            <a:ext cx="13081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762000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5334000"/>
            <a:ext cx="8686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60159-B1BE-4E21-BEBF-02FBD2DC3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D77E-C1DD-4758-B136-EB7ABCFEC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21061-AF3B-4609-82BE-9624B466F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610C0-0871-413D-A70C-1E8A18BE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AEBDE-0568-422F-8778-7B42E0E21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F5CE-B600-4872-BDF9-7384F9302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59A39-F858-4488-AD56-53B847355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C2955-786F-48F4-AFAA-23A051965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4987-A173-4C87-A46B-D45ECB273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4AF18-31F3-4E05-B14F-72FB548B8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15721-F6D7-43F1-ABF6-CBC08E2CA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Image" r:id="rId15" imgW="10006349" imgH="1269841" progId="">
                  <p:embed/>
                </p:oleObj>
              </mc:Choice>
              <mc:Fallback>
                <p:oleObj name="Image" r:id="rId15" imgW="10006349" imgH="1269841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91440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258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fld id="{A82ABC98-8CEB-4E1F-B55F-6E81D2855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gif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85860"/>
            <a:ext cx="7000892" cy="6429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en-US" sz="1600" i="1" dirty="0" smtClean="0"/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323850" y="260350"/>
            <a:ext cx="856932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spc="450" dirty="0">
                <a:solidFill>
                  <a:schemeClr val="bg1"/>
                </a:solidFill>
              </a:rPr>
              <a:t> Муниципальное казенное учреждение </a:t>
            </a:r>
          </a:p>
          <a:p>
            <a:pPr algn="ctr">
              <a:defRPr/>
            </a:pPr>
            <a:r>
              <a:rPr lang="ru-RU" sz="1400" b="1" spc="450" dirty="0">
                <a:solidFill>
                  <a:schemeClr val="bg1"/>
                </a:solidFill>
              </a:rPr>
              <a:t>«Городской центр психолого-педагогической поддержки молодёжи «Родник» </a:t>
            </a:r>
          </a:p>
          <a:p>
            <a:pPr algn="ctr">
              <a:defRPr/>
            </a:pPr>
            <a:r>
              <a:rPr lang="ru-RU" sz="1400" b="1" spc="450" dirty="0">
                <a:solidFill>
                  <a:schemeClr val="bg1"/>
                </a:solidFill>
              </a:rPr>
              <a:t>Отдел психологической поддержки многонациональной молодежи «Единство»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55576" y="4437112"/>
            <a:ext cx="2232025" cy="2232025"/>
            <a:chOff x="261938" y="3665538"/>
            <a:chExt cx="2232025" cy="2232025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261942" y="3665542"/>
              <a:ext cx="2232025" cy="2232025"/>
              <a:chOff x="165" y="2309"/>
              <a:chExt cx="1406" cy="1406"/>
            </a:xfrm>
          </p:grpSpPr>
          <p:sp>
            <p:nvSpPr>
              <p:cNvPr id="9" name="Oval 11"/>
              <p:cNvSpPr>
                <a:spLocks noChangeArrowheads="1"/>
              </p:cNvSpPr>
              <p:nvPr/>
            </p:nvSpPr>
            <p:spPr bwMode="auto">
              <a:xfrm>
                <a:off x="260" y="2420"/>
                <a:ext cx="1206" cy="119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10" name="Oval 12"/>
              <p:cNvSpPr>
                <a:spLocks noChangeArrowheads="1"/>
              </p:cNvSpPr>
              <p:nvPr/>
            </p:nvSpPr>
            <p:spPr bwMode="auto">
              <a:xfrm>
                <a:off x="165" y="2309"/>
                <a:ext cx="1406" cy="140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/>
              </a:p>
            </p:txBody>
          </p:sp>
        </p:grpSp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414338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 bwMode="white">
          <a:xfrm>
            <a:off x="755576" y="1556792"/>
            <a:ext cx="80648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400" b="1" dirty="0">
                <a:ln w="28575">
                  <a:solidFill>
                    <a:srgbClr val="003399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Роль отдела "Единство" в развитии культуры межнациональных отношений и создании условий для реализации творческих инициатив</a:t>
            </a:r>
          </a:p>
          <a:p>
            <a:pPr lvl="0" algn="ctr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400" b="1" dirty="0">
                <a:ln w="28575">
                  <a:solidFill>
                    <a:srgbClr val="003399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молодежи нашего города</a:t>
            </a:r>
          </a:p>
        </p:txBody>
      </p:sp>
      <p:pic>
        <p:nvPicPr>
          <p:cNvPr id="14" name="Рисунок 13" descr="Единство логотип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437116"/>
            <a:ext cx="2201917" cy="223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80928"/>
            <a:ext cx="8633477" cy="4464296"/>
          </a:xfrm>
        </p:spPr>
        <p:txBody>
          <a:bodyPr/>
          <a:lstStyle/>
          <a:p>
            <a:pPr indent="0" algn="ctr">
              <a:spcAft>
                <a:spcPts val="1800"/>
              </a:spcAft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развития на 2019 год</a:t>
            </a:r>
          </a:p>
          <a:p>
            <a:pPr indent="0" algn="ctr">
              <a:spcAft>
                <a:spcPts val="1800"/>
              </a:spcAft>
              <a:buNone/>
            </a:pPr>
            <a:endParaRPr lang="ru-R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spcAft>
                <a:spcPts val="1800"/>
              </a:spcAft>
              <a:buNone/>
            </a:pPr>
            <a:endParaRPr lang="ru-RU" sz="2400" b="0" dirty="0" smtClean="0"/>
          </a:p>
          <a:p>
            <a:pPr indent="0" algn="ctr">
              <a:spcAft>
                <a:spcPts val="1800"/>
              </a:spcAft>
              <a:buNone/>
            </a:pPr>
            <a:endParaRPr lang="ru-RU" sz="2400" b="0" dirty="0" smtClean="0"/>
          </a:p>
        </p:txBody>
      </p:sp>
      <p:grpSp>
        <p:nvGrpSpPr>
          <p:cNvPr id="2" name="Группа 24"/>
          <p:cNvGrpSpPr/>
          <p:nvPr/>
        </p:nvGrpSpPr>
        <p:grpSpPr>
          <a:xfrm>
            <a:off x="1" y="285728"/>
            <a:ext cx="714348" cy="642942"/>
            <a:chOff x="412753" y="3841753"/>
            <a:chExt cx="1914525" cy="1898650"/>
          </a:xfrm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412753" y="3841753"/>
              <a:ext cx="1914525" cy="1898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414338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Рисунок 6" descr="Единство логотип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4251" y="260648"/>
            <a:ext cx="689749" cy="72028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4" y="218928"/>
            <a:ext cx="7589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2321" y="1628801"/>
            <a:ext cx="82068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расширение сотрудничества </a:t>
            </a:r>
            <a:r>
              <a:rPr lang="ru-RU" sz="2400" dirty="0">
                <a:latin typeface="+mn-lt"/>
              </a:rPr>
              <a:t>с учебными </a:t>
            </a:r>
            <a:r>
              <a:rPr lang="ru-RU" sz="2400" dirty="0" smtClean="0">
                <a:latin typeface="+mn-lt"/>
              </a:rPr>
              <a:t>заведениями </a:t>
            </a:r>
            <a:r>
              <a:rPr lang="ru-RU" sz="2400" dirty="0">
                <a:latin typeface="+mn-lt"/>
              </a:rPr>
              <a:t>города </a:t>
            </a:r>
            <a:r>
              <a:rPr lang="ru-RU" sz="2400" dirty="0" smtClean="0">
                <a:latin typeface="+mn-lt"/>
              </a:rPr>
              <a:t>Новосибирска</a:t>
            </a:r>
          </a:p>
          <a:p>
            <a:endParaRPr lang="ru-RU" sz="24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расширение сотрудничества </a:t>
            </a:r>
            <a:r>
              <a:rPr lang="ru-RU" sz="2400" dirty="0">
                <a:latin typeface="+mn-lt"/>
              </a:rPr>
              <a:t>с </a:t>
            </a:r>
            <a:r>
              <a:rPr lang="ru-RU" sz="2400" dirty="0" smtClean="0">
                <a:latin typeface="+mn-lt"/>
              </a:rPr>
              <a:t>организациями сферы </a:t>
            </a:r>
            <a:r>
              <a:rPr lang="ru-RU" sz="2400" dirty="0">
                <a:latin typeface="+mn-lt"/>
              </a:rPr>
              <a:t>молодежной </a:t>
            </a:r>
            <a:r>
              <a:rPr lang="ru-RU" sz="2400" dirty="0" smtClean="0">
                <a:latin typeface="+mn-lt"/>
              </a:rPr>
              <a:t>политики</a:t>
            </a:r>
          </a:p>
          <a:p>
            <a:endParaRPr lang="ru-RU" sz="24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мониторинг </a:t>
            </a:r>
            <a:r>
              <a:rPr lang="ru-RU" sz="2400" dirty="0">
                <a:latin typeface="+mn-lt"/>
              </a:rPr>
              <a:t>отношения молодежи </a:t>
            </a:r>
            <a:endParaRPr lang="ru-RU" sz="2400" dirty="0" smtClean="0">
              <a:latin typeface="+mn-lt"/>
            </a:endParaRPr>
          </a:p>
          <a:p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г. Новосибирска </a:t>
            </a:r>
            <a:r>
              <a:rPr lang="ru-RU" sz="2400" dirty="0">
                <a:latin typeface="+mn-lt"/>
              </a:rPr>
              <a:t>к межнациональным </a:t>
            </a:r>
            <a:r>
              <a:rPr lang="ru-RU" sz="2400" dirty="0" smtClean="0">
                <a:latin typeface="+mn-lt"/>
              </a:rPr>
              <a:t>проблемам</a:t>
            </a:r>
          </a:p>
          <a:p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0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785225" cy="266382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ru-RU" b="0" dirty="0" smtClean="0"/>
              <a:t>Адрес МКУ Центр «Родник»: </a:t>
            </a:r>
            <a:r>
              <a:rPr lang="ru-RU" sz="2400" dirty="0" smtClean="0"/>
              <a:t>ул.Народная,13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ru-RU" b="0" dirty="0" smtClean="0"/>
              <a:t>Телефон:</a:t>
            </a:r>
            <a:r>
              <a:rPr lang="ru-RU" dirty="0" smtClean="0"/>
              <a:t> 276-02-12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b="0" dirty="0" smtClean="0"/>
              <a:t>E-mail:</a:t>
            </a:r>
            <a:r>
              <a:rPr lang="ru-RU" dirty="0" smtClean="0"/>
              <a:t> </a:t>
            </a:r>
            <a:r>
              <a:rPr lang="en-US" dirty="0" smtClean="0"/>
              <a:t>otdeledinstvo@mail.ru</a:t>
            </a:r>
            <a:endParaRPr lang="ru-RU" dirty="0" smtClean="0"/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9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28688" y="357188"/>
            <a:ext cx="72723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Контактная информация</a:t>
            </a:r>
          </a:p>
        </p:txBody>
      </p:sp>
      <p:grpSp>
        <p:nvGrpSpPr>
          <p:cNvPr id="5" name="Группа 24"/>
          <p:cNvGrpSpPr/>
          <p:nvPr/>
        </p:nvGrpSpPr>
        <p:grpSpPr>
          <a:xfrm>
            <a:off x="1" y="285728"/>
            <a:ext cx="714348" cy="642942"/>
            <a:chOff x="412753" y="3841753"/>
            <a:chExt cx="1914525" cy="1898650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412753" y="3841753"/>
              <a:ext cx="1914525" cy="1898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414338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WordArt 4"/>
          <p:cNvSpPr>
            <a:spLocks noChangeArrowheads="1" noChangeShapeType="1" noTextEdit="1"/>
          </p:cNvSpPr>
          <p:nvPr/>
        </p:nvSpPr>
        <p:spPr bwMode="gray">
          <a:xfrm>
            <a:off x="1692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4513120"/>
            <a:ext cx="220027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823308"/>
            <a:ext cx="8633477" cy="5630028"/>
          </a:xfrm>
        </p:spPr>
        <p:txBody>
          <a:bodyPr anchor="t"/>
          <a:lstStyle/>
          <a:p>
            <a:pPr marL="0" indent="0" algn="ctr">
              <a:spcAft>
                <a:spcPts val="2400"/>
              </a:spcAft>
              <a:buClr>
                <a:schemeClr val="tx1"/>
              </a:buClr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психологической поддержки многонациональной молодежи «Единство»</a:t>
            </a:r>
          </a:p>
          <a:p>
            <a:pPr>
              <a:spcAft>
                <a:spcPts val="24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создания: </a:t>
            </a: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ru-R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4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деятельности отдела: </a:t>
            </a:r>
          </a:p>
          <a:p>
            <a:pPr>
              <a:spcAft>
                <a:spcPts val="2400"/>
              </a:spcAft>
              <a:buClr>
                <a:schemeClr val="tx1"/>
              </a:buClr>
              <a:defRPr/>
            </a:pP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</a:t>
            </a: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межнационального </a:t>
            </a: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согласия;</a:t>
            </a:r>
          </a:p>
          <a:p>
            <a:pPr>
              <a:spcAft>
                <a:spcPts val="2400"/>
              </a:spcAft>
              <a:buClr>
                <a:schemeClr val="tx1"/>
              </a:buClr>
              <a:defRPr/>
            </a:pP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профилактика экстремизма;</a:t>
            </a:r>
          </a:p>
          <a:p>
            <a:pPr>
              <a:spcAft>
                <a:spcPts val="2400"/>
              </a:spcAft>
              <a:buClr>
                <a:schemeClr val="tx1"/>
              </a:buClr>
              <a:defRPr/>
            </a:pP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предотвращение </a:t>
            </a: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конфликтов на социальной и этнической почве в молодежной среде г. </a:t>
            </a: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Новосибирска.</a:t>
            </a:r>
            <a:endParaRPr lang="ru-R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Группа 24"/>
          <p:cNvGrpSpPr/>
          <p:nvPr/>
        </p:nvGrpSpPr>
        <p:grpSpPr>
          <a:xfrm>
            <a:off x="1" y="285728"/>
            <a:ext cx="714348" cy="642942"/>
            <a:chOff x="412753" y="3841753"/>
            <a:chExt cx="1914525" cy="1898650"/>
          </a:xfrm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412753" y="3841753"/>
              <a:ext cx="1914525" cy="1898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414338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Рисунок 6" descr="Единство логотип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260648"/>
            <a:ext cx="689749" cy="7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80928"/>
            <a:ext cx="8633477" cy="4464296"/>
          </a:xfrm>
        </p:spPr>
        <p:txBody>
          <a:bodyPr anchor="t"/>
          <a:lstStyle/>
          <a:p>
            <a:pPr marL="0" indent="0" algn="ctr">
              <a:spcAft>
                <a:spcPts val="2400"/>
              </a:spcAft>
              <a:buClr>
                <a:schemeClr val="tx1"/>
              </a:buClr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развития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Группа 24"/>
          <p:cNvGrpSpPr/>
          <p:nvPr/>
        </p:nvGrpSpPr>
        <p:grpSpPr>
          <a:xfrm>
            <a:off x="1" y="285728"/>
            <a:ext cx="714348" cy="642942"/>
            <a:chOff x="412753" y="3841753"/>
            <a:chExt cx="1914525" cy="1898650"/>
          </a:xfrm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412753" y="3841753"/>
              <a:ext cx="1914525" cy="1898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414338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Рисунок 6" descr="Единство логотип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260648"/>
            <a:ext cx="689749" cy="72028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733"/>
            <a:ext cx="7416824" cy="76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4864"/>
            <a:ext cx="9252519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06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80928"/>
            <a:ext cx="8633477" cy="4464296"/>
          </a:xfrm>
        </p:spPr>
        <p:txBody>
          <a:bodyPr anchor="t"/>
          <a:lstStyle/>
          <a:p>
            <a:pPr marL="0" indent="0" algn="ctr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</a:p>
          <a:p>
            <a:pPr marL="0" indent="0" algn="ctr">
              <a:spcAft>
                <a:spcPts val="2400"/>
              </a:spcAft>
              <a:buClr>
                <a:schemeClr val="tx1"/>
              </a:buClr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Гармонизация межэтнических и межкультурных отношений в многонациональной молодежной среде  города Новосибирска»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4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аудитория: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подростки и молодежь в 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возрасте от 16 до 35 лет</a:t>
            </a:r>
            <a:endParaRPr lang="ru-RU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4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реализации программы: 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2020 года</a:t>
            </a:r>
          </a:p>
        </p:txBody>
      </p:sp>
      <p:grpSp>
        <p:nvGrpSpPr>
          <p:cNvPr id="36" name="Группа 24"/>
          <p:cNvGrpSpPr/>
          <p:nvPr/>
        </p:nvGrpSpPr>
        <p:grpSpPr>
          <a:xfrm>
            <a:off x="1" y="285728"/>
            <a:ext cx="714348" cy="642942"/>
            <a:chOff x="412753" y="3841753"/>
            <a:chExt cx="1914525" cy="1898650"/>
          </a:xfrm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412753" y="3841753"/>
              <a:ext cx="1914525" cy="1898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414338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Рисунок 6" descr="Единство логотип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260648"/>
            <a:ext cx="689749" cy="72028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733"/>
            <a:ext cx="7416824" cy="76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6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28670"/>
            <a:ext cx="8633477" cy="4516554"/>
          </a:xfrm>
        </p:spPr>
        <p:txBody>
          <a:bodyPr anchor="t"/>
          <a:lstStyle/>
          <a:p>
            <a:pPr marL="0" indent="0" algn="ctr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spcAft>
                <a:spcPts val="2400"/>
              </a:spcAft>
              <a:buClr>
                <a:schemeClr val="tx1"/>
              </a:buClr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«Гармонизация межэтнических и межкультурных отношений в многонациональной молодежной среде г. Новосибирска»</a:t>
            </a:r>
          </a:p>
          <a:p>
            <a:pPr>
              <a:spcAft>
                <a:spcPts val="24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программы: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единства межнациональной молодежи на основе ценностей многонационального российского общества, содействие социально-педагогической, общественно-политической и правовой адаптации молодежи.</a:t>
            </a:r>
            <a:endPara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Группа 24"/>
          <p:cNvGrpSpPr/>
          <p:nvPr/>
        </p:nvGrpSpPr>
        <p:grpSpPr>
          <a:xfrm>
            <a:off x="1" y="285728"/>
            <a:ext cx="714348" cy="642942"/>
            <a:chOff x="412753" y="3841753"/>
            <a:chExt cx="1914525" cy="1898650"/>
          </a:xfrm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412753" y="3841753"/>
              <a:ext cx="1914525" cy="1898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414338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Рисунок 6" descr="Единство логотип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260648"/>
            <a:ext cx="689749" cy="7202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6" y="223673"/>
            <a:ext cx="7591098" cy="7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488" y="928670"/>
            <a:ext cx="8633477" cy="4516554"/>
          </a:xfrm>
        </p:spPr>
        <p:txBody>
          <a:bodyPr anchor="t"/>
          <a:lstStyle/>
          <a:p>
            <a:pPr marL="0" indent="0" algn="ctr">
              <a:spcAft>
                <a:spcPts val="2400"/>
              </a:spcAft>
              <a:buClr>
                <a:schemeClr val="tx1"/>
              </a:buClr>
              <a:buNone/>
              <a:defRPr/>
            </a:pPr>
            <a:endPara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2400"/>
              </a:spcAft>
              <a:buClr>
                <a:schemeClr val="tx1"/>
              </a:buClr>
              <a:buNone/>
              <a:defRPr/>
            </a:pPr>
            <a:endParaRPr lang="ru-RU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2400"/>
              </a:spcAft>
              <a:buClr>
                <a:schemeClr val="tx1"/>
              </a:buClr>
              <a:buNone/>
              <a:defRPr/>
            </a:pPr>
            <a:endPara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Группа 24"/>
          <p:cNvGrpSpPr/>
          <p:nvPr/>
        </p:nvGrpSpPr>
        <p:grpSpPr>
          <a:xfrm>
            <a:off x="1" y="285728"/>
            <a:ext cx="714348" cy="642942"/>
            <a:chOff x="412753" y="3841753"/>
            <a:chExt cx="1914525" cy="1898650"/>
          </a:xfrm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412753" y="3841753"/>
              <a:ext cx="1914525" cy="1898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414338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Рисунок 6" descr="Единство логотип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260648"/>
            <a:ext cx="689749" cy="7202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6" y="223673"/>
            <a:ext cx="7591098" cy="7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2849563"/>
            <a:ext cx="20431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99" y="1835893"/>
            <a:ext cx="23653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49563"/>
            <a:ext cx="3597275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44" y="2524125"/>
            <a:ext cx="24749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9" y="2652215"/>
            <a:ext cx="24209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862432"/>
            <a:ext cx="3506494" cy="109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3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80928"/>
            <a:ext cx="8633477" cy="4896344"/>
          </a:xfrm>
        </p:spPr>
        <p:txBody>
          <a:bodyPr/>
          <a:lstStyle/>
          <a:p>
            <a:pPr indent="0" algn="ctr">
              <a:spcAft>
                <a:spcPts val="1800"/>
              </a:spcAft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Направление:</a:t>
            </a:r>
            <a:r>
              <a:rPr lang="ru-RU" sz="2400" b="0" dirty="0" smtClean="0"/>
              <a:t> «Поддержка культурных традиций и творческого потенциала межнациональной молодежи»</a:t>
            </a:r>
            <a:endParaRPr lang="en-US" sz="2400" b="0" dirty="0" smtClean="0"/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 b="0" dirty="0" smtClean="0"/>
              <a:t>лекции</a:t>
            </a:r>
            <a:endParaRPr lang="en-US" sz="2000" b="0" dirty="0"/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 b="0" dirty="0"/>
              <a:t>литературные </a:t>
            </a:r>
            <a:r>
              <a:rPr lang="ru-RU" sz="2000" b="0" dirty="0" smtClean="0"/>
              <a:t>встречи</a:t>
            </a:r>
            <a:endParaRPr lang="en-US" sz="2000" b="0" dirty="0" smtClean="0"/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 b="0" dirty="0" smtClean="0"/>
              <a:t>диспуты</a:t>
            </a:r>
            <a:endParaRPr lang="ru-RU" sz="2000" b="0" dirty="0"/>
          </a:p>
          <a:p>
            <a:pPr indent="0" algn="ctr">
              <a:spcAft>
                <a:spcPts val="1800"/>
              </a:spcAft>
              <a:buNone/>
            </a:pPr>
            <a:endParaRPr lang="ru-RU" sz="2400" b="0" dirty="0"/>
          </a:p>
          <a:p>
            <a:pPr indent="0" algn="ctr">
              <a:spcAft>
                <a:spcPts val="1800"/>
              </a:spcAft>
              <a:buNone/>
            </a:pPr>
            <a:endParaRPr lang="ru-RU" sz="2400" b="0" dirty="0" smtClean="0"/>
          </a:p>
          <a:p>
            <a:pPr marL="685800" algn="ctr">
              <a:spcAft>
                <a:spcPts val="1800"/>
              </a:spcAft>
              <a:buFont typeface="Wingdings" pitchFamily="2" charset="2"/>
              <a:buChar char="Ø"/>
            </a:pPr>
            <a:endParaRPr lang="ru-RU" sz="2400" b="0" dirty="0" smtClean="0"/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spcAft>
                <a:spcPts val="1800"/>
              </a:spcAft>
              <a:buNone/>
            </a:pPr>
            <a:endParaRPr lang="ru-RU" sz="2400" b="0" dirty="0" smtClean="0"/>
          </a:p>
          <a:p>
            <a:pPr indent="0" algn="ctr">
              <a:spcAft>
                <a:spcPts val="1800"/>
              </a:spcAft>
              <a:buNone/>
            </a:pPr>
            <a:endParaRPr lang="ru-RU" sz="2400" b="0" dirty="0" smtClean="0"/>
          </a:p>
        </p:txBody>
      </p:sp>
      <p:grpSp>
        <p:nvGrpSpPr>
          <p:cNvPr id="2" name="Группа 24"/>
          <p:cNvGrpSpPr/>
          <p:nvPr/>
        </p:nvGrpSpPr>
        <p:grpSpPr>
          <a:xfrm>
            <a:off x="1" y="285728"/>
            <a:ext cx="714348" cy="642942"/>
            <a:chOff x="412753" y="3841753"/>
            <a:chExt cx="1914525" cy="1898650"/>
          </a:xfrm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412753" y="3841753"/>
              <a:ext cx="1914525" cy="1898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414338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Рисунок 6" descr="Единство логотип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4251" y="260648"/>
            <a:ext cx="689749" cy="72028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4" y="218928"/>
            <a:ext cx="7589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4" y="4221088"/>
            <a:ext cx="2915498" cy="185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8461"/>
            <a:ext cx="3041898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\\192.168.0.38\!Obmen\отдел Единство\Пристай Анна\Фото для презентации\7dz4soDXe5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03825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80928"/>
            <a:ext cx="8633477" cy="4464296"/>
          </a:xfrm>
        </p:spPr>
        <p:txBody>
          <a:bodyPr/>
          <a:lstStyle/>
          <a:p>
            <a:pPr indent="0" algn="ctr">
              <a:spcAft>
                <a:spcPts val="1800"/>
              </a:spcAft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Направление:</a:t>
            </a:r>
            <a:r>
              <a:rPr lang="ru-RU" sz="2400" b="0" dirty="0" smtClean="0"/>
              <a:t> «Многонациональное научное молодежное сообщество»</a:t>
            </a:r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400" b="0" dirty="0" smtClean="0"/>
              <a:t>круглые столы</a:t>
            </a:r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400" b="0" dirty="0" smtClean="0"/>
              <a:t>конференции</a:t>
            </a:r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400" b="0" dirty="0" smtClean="0"/>
              <a:t>форумы</a:t>
            </a:r>
          </a:p>
          <a:p>
            <a:pPr marL="685800" algn="ctr">
              <a:spcAft>
                <a:spcPts val="1800"/>
              </a:spcAft>
              <a:buFont typeface="Wingdings" pitchFamily="2" charset="2"/>
              <a:buChar char="Ø"/>
            </a:pPr>
            <a:endParaRPr lang="ru-RU" sz="2400" b="0" dirty="0" smtClean="0"/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spcAft>
                <a:spcPts val="1800"/>
              </a:spcAft>
              <a:buNone/>
            </a:pPr>
            <a:endParaRPr lang="ru-RU" sz="2400" b="0" dirty="0" smtClean="0"/>
          </a:p>
          <a:p>
            <a:pPr indent="0" algn="ctr">
              <a:spcAft>
                <a:spcPts val="1800"/>
              </a:spcAft>
              <a:buNone/>
            </a:pPr>
            <a:endParaRPr lang="ru-RU" sz="2400" b="0" dirty="0" smtClean="0"/>
          </a:p>
        </p:txBody>
      </p:sp>
      <p:grpSp>
        <p:nvGrpSpPr>
          <p:cNvPr id="2" name="Группа 24"/>
          <p:cNvGrpSpPr/>
          <p:nvPr/>
        </p:nvGrpSpPr>
        <p:grpSpPr>
          <a:xfrm>
            <a:off x="1" y="285728"/>
            <a:ext cx="714348" cy="642942"/>
            <a:chOff x="412753" y="3841753"/>
            <a:chExt cx="1914525" cy="1898650"/>
          </a:xfrm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412753" y="3841753"/>
              <a:ext cx="1914525" cy="1898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414338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Рисунок 6" descr="Единство логотип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4251" y="260648"/>
            <a:ext cx="689749" cy="72028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4" y="218928"/>
            <a:ext cx="7589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844824"/>
            <a:ext cx="3090242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1" y="3861048"/>
            <a:ext cx="3528422" cy="2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32" y="3861047"/>
            <a:ext cx="3818963" cy="230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29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80928"/>
            <a:ext cx="8633477" cy="4464296"/>
          </a:xfrm>
        </p:spPr>
        <p:txBody>
          <a:bodyPr/>
          <a:lstStyle/>
          <a:p>
            <a:pPr indent="0" algn="ctr">
              <a:spcAft>
                <a:spcPts val="1800"/>
              </a:spcAft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Направление:</a:t>
            </a:r>
            <a:r>
              <a:rPr lang="ru-RU" sz="2400" b="0" dirty="0" smtClean="0"/>
              <a:t> «Психологическое здоровье многонациональной молодежи»</a:t>
            </a:r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400" b="0" dirty="0" smtClean="0"/>
              <a:t>консультации</a:t>
            </a:r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400" b="0" dirty="0" smtClean="0"/>
              <a:t>тренинги</a:t>
            </a:r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400" b="0" dirty="0" smtClean="0"/>
              <a:t>психологическая диагностика</a:t>
            </a:r>
          </a:p>
          <a:p>
            <a:pPr indent="0">
              <a:spcAft>
                <a:spcPts val="1800"/>
              </a:spcAft>
              <a:buNone/>
            </a:pPr>
            <a:endParaRPr lang="ru-RU" sz="2400" b="0" dirty="0" smtClean="0"/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endParaRPr lang="ru-RU" sz="2400" b="0" dirty="0" smtClean="0"/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endParaRPr lang="ru-RU" sz="2400" b="0" dirty="0" smtClean="0"/>
          </a:p>
          <a:p>
            <a:pPr marL="685800">
              <a:spcAft>
                <a:spcPts val="1800"/>
              </a:spcAft>
              <a:buFont typeface="Wingdings" pitchFamily="2" charset="2"/>
              <a:buChar char="Ø"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 algn="ctr">
              <a:spcAft>
                <a:spcPts val="1800"/>
              </a:spcAft>
              <a:buNone/>
            </a:pPr>
            <a:endParaRPr lang="ru-RU" sz="2400" b="0" dirty="0" smtClean="0"/>
          </a:p>
          <a:p>
            <a:pPr indent="0" algn="ctr">
              <a:spcAft>
                <a:spcPts val="1800"/>
              </a:spcAft>
              <a:buNone/>
            </a:pPr>
            <a:endParaRPr lang="ru-RU" sz="2400" b="0" dirty="0" smtClean="0"/>
          </a:p>
        </p:txBody>
      </p:sp>
      <p:grpSp>
        <p:nvGrpSpPr>
          <p:cNvPr id="2" name="Группа 24"/>
          <p:cNvGrpSpPr/>
          <p:nvPr/>
        </p:nvGrpSpPr>
        <p:grpSpPr>
          <a:xfrm>
            <a:off x="1" y="285728"/>
            <a:ext cx="714348" cy="642942"/>
            <a:chOff x="412753" y="3841753"/>
            <a:chExt cx="1914525" cy="1898650"/>
          </a:xfrm>
        </p:grpSpPr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412753" y="3841753"/>
              <a:ext cx="1914525" cy="189865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348" y="414338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Рисунок 6" descr="Единство логотип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4251" y="260648"/>
            <a:ext cx="689749" cy="72028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14" y="218928"/>
            <a:ext cx="7589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192.168.0.38\!Obmen\отдел Единство\Пристай Анна\Фото для презентации\WwV4pYQjuF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36" y="3933056"/>
            <a:ext cx="3023320" cy="226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92.168.0.38\!Obmen\отдел Единство\Пристай Анна\Фото для презентации\2ciRMrAjqa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46" y="4030813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33" y="1787483"/>
            <a:ext cx="2753308" cy="193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7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theme/theme1.xml><?xml version="1.0" encoding="utf-8"?>
<a:theme xmlns:a="http://schemas.openxmlformats.org/drawingml/2006/main" name="профилактика в детских домах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профилактика в детских домах</Template>
  <TotalTime>2740</TotalTime>
  <Words>244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профилактика в детских домах</vt:lpstr>
      <vt:lpstr>Image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Пропаганда здорового образа жизни среди воспитанников институциональных учреждений г. Новосибирска</dc:title>
  <dc:creator>Admin</dc:creator>
  <cp:lastModifiedBy>Юлия</cp:lastModifiedBy>
  <cp:revision>249</cp:revision>
  <cp:lastPrinted>2018-09-26T06:03:08Z</cp:lastPrinted>
  <dcterms:created xsi:type="dcterms:W3CDTF">2014-07-09T05:57:03Z</dcterms:created>
  <dcterms:modified xsi:type="dcterms:W3CDTF">2018-09-26T06:45:39Z</dcterms:modified>
</cp:coreProperties>
</file>